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8" r:id="rId11"/>
    <p:sldId id="269" r:id="rId12"/>
    <p:sldId id="267" r:id="rId13"/>
    <p:sldId id="270" r:id="rId14"/>
    <p:sldId id="271" r:id="rId15"/>
    <p:sldId id="272" r:id="rId16"/>
    <p:sldId id="273" r:id="rId17"/>
    <p:sldId id="274" r:id="rId18"/>
    <p:sldId id="266" r:id="rId19"/>
    <p:sldId id="275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35" autoAdjust="0"/>
    <p:restoredTop sz="94660"/>
  </p:normalViewPr>
  <p:slideViewPr>
    <p:cSldViewPr snapToGrid="0">
      <p:cViewPr>
        <p:scale>
          <a:sx n="61" d="100"/>
          <a:sy n="61" d="100"/>
        </p:scale>
        <p:origin x="880" y="1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4AB300-6956-70C5-DF93-A98BF09817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58500D7-C7B3-7E11-C7DF-61165307A9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9D4CB6-3D98-B025-0835-02F705C8A9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445BF-B416-4AA0-95CA-38FE6C01EB2E}" type="datetimeFigureOut">
              <a:rPr lang="en-US" smtClean="0"/>
              <a:t>1/22/2023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850FD0-989A-1910-7F1F-4CEA5BD550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B9E317-15CE-FB26-D5AA-3758ECE902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01E91-031E-437B-BBA3-3E631F3E8B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3142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12055D-E310-9046-B167-EF6BDF081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8DBE9CD-D66F-A243-517F-EDB945084F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643D14-E31B-AAF5-E634-C2DE566485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445BF-B416-4AA0-95CA-38FE6C01EB2E}" type="datetimeFigureOut">
              <a:rPr lang="en-US" smtClean="0"/>
              <a:t>1/22/2023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DD934D-F832-106F-20E5-17D818C0A9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09C00B-0B62-4FCA-9FC2-5EAF856BB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01E91-031E-437B-BBA3-3E631F3E8B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5613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D05B909-4B16-2493-D5FD-357A97BC861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873EDE0-A11F-AA3C-3DBA-8D94050959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AA9B19-E738-6BDE-1D9A-8BDA44C1C7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445BF-B416-4AA0-95CA-38FE6C01EB2E}" type="datetimeFigureOut">
              <a:rPr lang="en-US" smtClean="0"/>
              <a:t>1/22/2023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BC0A62-53E3-E2D3-DFE7-0DFDF45698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3DBA83-1ED2-23E3-339C-93C6E43441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01E91-031E-437B-BBA3-3E631F3E8B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818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395C4D-5615-3A8E-7080-C356CA8F4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F655DB-70EA-F037-E95E-15D6756318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2C9B04-85BB-E06E-5A1C-430394D64F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445BF-B416-4AA0-95CA-38FE6C01EB2E}" type="datetimeFigureOut">
              <a:rPr lang="en-US" smtClean="0"/>
              <a:t>1/22/2023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BB021C-037B-91E3-E4CD-1FC59A48CE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582017-AECA-E9C1-F353-E1CB05DD1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01E91-031E-437B-BBA3-3E631F3E8B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5262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8D69D3-1CEF-DF6D-6B6F-E9B1CD29F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149A86-4AC7-6B39-123A-9B1253A6C4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36B10A-C22C-C080-16E5-77B1B3554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445BF-B416-4AA0-95CA-38FE6C01EB2E}" type="datetimeFigureOut">
              <a:rPr lang="en-US" smtClean="0"/>
              <a:t>1/22/2023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975432-598C-717C-AA2F-AF84C65E8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0DFF0D-9304-0E4F-A5E6-FBA147E3A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01E91-031E-437B-BBA3-3E631F3E8B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0401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9E1A5-0C6C-87A7-6C80-006B4E94C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4EF2FB-5AA4-CA58-EAC0-47AAF1D588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C0BC39-D67B-EC4C-0935-2198EB62DD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780DB2-DFDF-AD27-A543-DC08B9C462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445BF-B416-4AA0-95CA-38FE6C01EB2E}" type="datetimeFigureOut">
              <a:rPr lang="en-US" smtClean="0"/>
              <a:t>1/22/2023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45818F-B61B-1750-2229-55C0AFCAA9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137874-321E-42AD-90B3-C52DE9028C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01E91-031E-437B-BBA3-3E631F3E8B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6475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1A33FE-24D1-34DB-23CD-A6690A0968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CF2774-345C-B443-9FB2-C6EAD3B1A7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89EB2F-D128-6F9B-3D2D-34EB89977C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096314-1B97-3F7F-ABFC-6CBE3A18747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3BA833B-CAED-A15B-74AF-E9B5708F2E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D86FE3-62B3-5009-9882-4E277FE4A7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445BF-B416-4AA0-95CA-38FE6C01EB2E}" type="datetimeFigureOut">
              <a:rPr lang="en-US" smtClean="0"/>
              <a:t>1/22/2023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89272C4-AD09-65BF-2B53-644BD938DF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AD9E7D0-0B56-1CC4-877D-D01739159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01E91-031E-437B-BBA3-3E631F3E8B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5761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B50740-6BB0-6E99-DEE5-3C2CF24D8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35B67B2-B646-8182-EBC5-7272D2B591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445BF-B416-4AA0-95CA-38FE6C01EB2E}" type="datetimeFigureOut">
              <a:rPr lang="en-US" smtClean="0"/>
              <a:t>1/22/2023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B45880-1EBE-AD31-F465-15D420F90B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55BB27-5F34-2550-F674-18C82BC37A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01E91-031E-437B-BBA3-3E631F3E8B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9632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5A06689-41B2-616F-954E-507F7E4B0D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445BF-B416-4AA0-95CA-38FE6C01EB2E}" type="datetimeFigureOut">
              <a:rPr lang="en-US" smtClean="0"/>
              <a:t>1/22/2023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20A12CD-87DE-FEB1-2AE0-240D5D2674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83E4E6-4DF7-6237-E9EE-53BD1FBFB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01E91-031E-437B-BBA3-3E631F3E8B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7006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3E5CB-2721-D0F1-A0E9-99B4E795D0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8DF755-94C8-E99C-8790-FF1D2226AB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26CFF8-F045-78E7-390D-1B84E8AB88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B43C9F-C2F7-AB43-10E9-E05330BDF3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445BF-B416-4AA0-95CA-38FE6C01EB2E}" type="datetimeFigureOut">
              <a:rPr lang="en-US" smtClean="0"/>
              <a:t>1/22/2023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EF7F93-4E85-9FB2-DEFF-36F3B2F288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DC73A3-AF17-1249-DFA0-800BF0B06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01E91-031E-437B-BBA3-3E631F3E8B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0456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90DC7-76C5-1D17-BCBB-DBCD28B67B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CBFB764-41E6-DBE4-7866-D6DE0232A38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CF46EF-6485-0E50-30BC-0B954341E0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8C50A8-F08E-A52B-6DAD-E43F57AB4A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445BF-B416-4AA0-95CA-38FE6C01EB2E}" type="datetimeFigureOut">
              <a:rPr lang="en-US" smtClean="0"/>
              <a:t>1/22/2023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08D089-F338-4EC9-A351-19BDAD089F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FCE80B-1C5C-3E98-17BE-71E037B2D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01E91-031E-437B-BBA3-3E631F3E8B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3484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D5DB9A-72EC-627A-3EB5-9CB692BB78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11C9AF-DE68-A1EB-2D1D-CA40998CB2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28EB7F-E679-B606-CBEE-50A86274307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5445BF-B416-4AA0-95CA-38FE6C01EB2E}" type="datetimeFigureOut">
              <a:rPr lang="en-US" smtClean="0"/>
              <a:t>1/22/2023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CD845F-AED4-CF6D-69E2-F7DDA309DE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35B5DE-2188-8C19-65C1-E0C3207554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601E91-031E-437B-BBA3-3E631F3E8B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8562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DBBF917-2648-4D13-CA17-2F784AE572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78EDBE7-8343-550B-3DFE-1D580200BA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" y="1122363"/>
            <a:ext cx="12191999" cy="2387600"/>
          </a:xfrm>
        </p:spPr>
        <p:txBody>
          <a:bodyPr>
            <a:normAutofit/>
          </a:bodyPr>
          <a:lstStyle/>
          <a:p>
            <a:r>
              <a:rPr lang="en-US" sz="8800" dirty="0">
                <a:solidFill>
                  <a:schemeClr val="bg1"/>
                </a:solidFill>
                <a:latin typeface="Elephant" panose="02020904090505020303" pitchFamily="18" charset="0"/>
              </a:rPr>
              <a:t>KIMI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7DE68A-0032-4F3E-A7F5-07887112EC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602038"/>
            <a:ext cx="12192000" cy="1655762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Elephant" panose="02020904090505020303" pitchFamily="18" charset="0"/>
              </a:rPr>
              <a:t>EMA REXHEPI</a:t>
            </a:r>
          </a:p>
        </p:txBody>
      </p:sp>
    </p:spTree>
    <p:extLst>
      <p:ext uri="{BB962C8B-B14F-4D97-AF65-F5344CB8AC3E}">
        <p14:creationId xmlns:p14="http://schemas.microsoft.com/office/powerpoint/2010/main" val="7541445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71ABE-D4B2-5BD3-EE59-030092E74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F234D9A-7F62-C505-C299-7786CFFB18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73572"/>
            <a:ext cx="12192000" cy="6784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8593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E1DEDA0-5F24-65EF-7510-CCC8945EB0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5DD1D9-AA36-D776-319E-35960185D3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8677" y="1825625"/>
            <a:ext cx="11908220" cy="4351338"/>
          </a:xfrm>
        </p:spPr>
        <p:txBody>
          <a:bodyPr/>
          <a:lstStyle/>
          <a:p>
            <a:pPr marL="0" indent="0">
              <a:buNone/>
            </a:pPr>
            <a:r>
              <a:rPr lang="en-US" sz="4000" dirty="0"/>
              <a:t>C5H12                </a:t>
            </a:r>
            <a:r>
              <a:rPr lang="en-US" sz="4000" dirty="0">
                <a:sym typeface="Wingdings" panose="05000000000000000000" pitchFamily="2" charset="2"/>
              </a:rPr>
              <a:t>          C3H8                +            H2C=CH2</a:t>
            </a:r>
          </a:p>
          <a:p>
            <a:pPr marL="0" indent="0">
              <a:buNone/>
            </a:pPr>
            <a:r>
              <a:rPr lang="en-US" sz="4000" dirty="0">
                <a:sym typeface="Wingdings" panose="05000000000000000000" pitchFamily="2" charset="2"/>
              </a:rPr>
              <a:t>PENTAN                           PROPAN                          ETEN</a:t>
            </a:r>
          </a:p>
          <a:p>
            <a:pPr marL="0" indent="0">
              <a:buNone/>
            </a:pPr>
            <a:r>
              <a:rPr lang="en-US" sz="4000" dirty="0">
                <a:sym typeface="Wingdings" panose="05000000000000000000" pitchFamily="2" charset="2"/>
              </a:rPr>
              <a:t>   </a:t>
            </a:r>
          </a:p>
          <a:p>
            <a:pPr marL="0" indent="0">
              <a:buNone/>
            </a:pPr>
            <a:endParaRPr lang="en-US" dirty="0">
              <a:sym typeface="Wingdings" panose="05000000000000000000" pitchFamily="2" charset="2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C73700-9CE4-6211-2E76-D1BCC0923E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18255"/>
            <a:ext cx="12192000" cy="1325563"/>
          </a:xfrm>
        </p:spPr>
        <p:txBody>
          <a:bodyPr>
            <a:normAutofit/>
          </a:bodyPr>
          <a:lstStyle/>
          <a:p>
            <a:r>
              <a:rPr lang="en-US" sz="6000" dirty="0">
                <a:latin typeface="Elephant" panose="02020904090505020303" pitchFamily="18" charset="0"/>
              </a:rPr>
              <a:t>   METODA E KREKINGUT </a:t>
            </a:r>
          </a:p>
        </p:txBody>
      </p:sp>
    </p:spTree>
    <p:extLst>
      <p:ext uri="{BB962C8B-B14F-4D97-AF65-F5344CB8AC3E}">
        <p14:creationId xmlns:p14="http://schemas.microsoft.com/office/powerpoint/2010/main" val="34609864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7927E-940E-AA94-8661-61180E0D49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D1E5AFA-792A-A775-F5D1-0F5AE0008B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6530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185D4-CBEC-B48F-6F51-1DF387414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C82B6B4-A385-5927-3D0F-1DE86E062A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5712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1116E-5C71-5DEA-441C-AE16CD2FD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1D34CD0-CD96-DB1D-A8E2-8CF1659AED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5202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F1A30-7395-FFF6-A9A0-698D6C9E2B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FD6D0FA-AAA5-AA9F-49A4-14FEFDC8D5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9569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4A3856-1E51-6A45-F815-C24AE7D53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12B62E7-C7AC-DDF2-9799-6AA0EB198E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226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5A30D-74E3-C0E0-4906-11D83DA05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B01D97C-2868-28F7-A2B8-9FCD6CE344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9040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6FA66-808A-1774-4B18-BB22D5C0E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28EE4E9-A53B-CA0D-0405-C9C656901D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" y="0"/>
            <a:ext cx="121604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1541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40136-3F58-6F57-4D0D-57E1F6F98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6B37F42-9D5E-4EBB-10EE-12ACB186D8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8385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39AC2D-A5AF-9421-4559-608386EE1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A495255-400C-1314-F4E2-7A9B941441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0500" y="114300"/>
            <a:ext cx="11811000" cy="674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7197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8C6E9A-ACCF-679D-FDCF-380F8AEC7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73D6C41-3B1B-76DA-F063-27AACE5F98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8969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29F6A9BD-7879-F203-A4E2-240E660F97E9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6784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BE068D-8E07-6566-4C93-328321988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B61E65D-18FA-6C8C-8BB5-8F02BC89DC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8677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E6AE1C-E985-CD63-4C87-05ADC425D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EAB11AA-BA0C-9FF6-D2BC-4BD65B3A8B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1989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C94DF-F730-A193-9BEB-1EC32684D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CF0871E-AE34-ACEF-B9AF-9895B08FF8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36786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027DFDA-013A-A3E7-A3E3-8DE262D607F6}"/>
              </a:ext>
            </a:extLst>
          </p:cNvPr>
          <p:cNvSpPr txBox="1"/>
          <p:nvPr/>
        </p:nvSpPr>
        <p:spPr>
          <a:xfrm>
            <a:off x="2785242" y="77589"/>
            <a:ext cx="7577958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Elephant" panose="02020904090505020303" pitchFamily="18" charset="0"/>
              </a:rPr>
              <a:t>GATITJA E ALKANEVE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CAC819-5C34-977F-0247-6C3C4D7C337F}"/>
              </a:ext>
            </a:extLst>
          </p:cNvPr>
          <p:cNvSpPr txBox="1"/>
          <p:nvPr/>
        </p:nvSpPr>
        <p:spPr>
          <a:xfrm>
            <a:off x="683829" y="1051936"/>
            <a:ext cx="10287000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NGA KRIPERAT E ACIDEVE KARBOKSILIKE</a:t>
            </a:r>
          </a:p>
          <a:p>
            <a:r>
              <a:rPr lang="en-US" sz="2800" dirty="0"/>
              <a:t>    O</a:t>
            </a:r>
          </a:p>
          <a:p>
            <a:r>
              <a:rPr lang="en-US" sz="2800" dirty="0"/>
              <a:t>   ||</a:t>
            </a:r>
          </a:p>
          <a:p>
            <a:r>
              <a:rPr lang="en-US" sz="2800" dirty="0"/>
              <a:t>R-C-OH + 2 NaOH </a:t>
            </a:r>
            <a:r>
              <a:rPr lang="en-US" sz="2800" dirty="0">
                <a:sym typeface="Wingdings" panose="05000000000000000000" pitchFamily="2" charset="2"/>
              </a:rPr>
              <a:t></a:t>
            </a:r>
            <a:r>
              <a:rPr lang="en-US" sz="2800" dirty="0"/>
              <a:t> R –H + Na2CO3 + H20</a:t>
            </a:r>
          </a:p>
          <a:p>
            <a:r>
              <a:rPr lang="en-US" sz="2800" dirty="0"/>
              <a:t>ACID KARBOKSILIK             ALKAN </a:t>
            </a: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FD92D4-7B2D-BEB9-6912-240D458E00DD}"/>
              </a:ext>
            </a:extLst>
          </p:cNvPr>
          <p:cNvSpPr txBox="1"/>
          <p:nvPr/>
        </p:nvSpPr>
        <p:spPr>
          <a:xfrm>
            <a:off x="5975132" y="3677969"/>
            <a:ext cx="618008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ME BASHKEVEPRIMI TE HALOGJENUREVE ALKILIKE ME METALE </a:t>
            </a:r>
          </a:p>
          <a:p>
            <a:endParaRPr lang="en-US" sz="2800" dirty="0"/>
          </a:p>
          <a:p>
            <a:r>
              <a:rPr lang="en-US" sz="2800" dirty="0"/>
              <a:t>R-X + X-R          </a:t>
            </a:r>
            <a:r>
              <a:rPr lang="en-US" sz="2800" dirty="0">
                <a:sym typeface="Wingdings" panose="05000000000000000000" pitchFamily="2" charset="2"/>
              </a:rPr>
              <a:t>       R-R + ZnX2</a:t>
            </a:r>
          </a:p>
          <a:p>
            <a:r>
              <a:rPr lang="en-US" sz="2800" dirty="0"/>
              <a:t>HALOGJENUR             ALKAN</a:t>
            </a:r>
          </a:p>
          <a:p>
            <a:r>
              <a:rPr lang="en-US" sz="2800" dirty="0"/>
              <a:t>ALKILIK</a:t>
            </a:r>
          </a:p>
        </p:txBody>
      </p:sp>
    </p:spTree>
    <p:extLst>
      <p:ext uri="{BB962C8B-B14F-4D97-AF65-F5344CB8AC3E}">
        <p14:creationId xmlns:p14="http://schemas.microsoft.com/office/powerpoint/2010/main" val="40620347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549149-3827-FDC5-7736-48D30FD1ED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B60A4FA-8269-0A27-6519-1E2784E0EF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779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0967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5B97E9-0845-FFDA-F216-FD67952CC8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61F1CF8-165A-6612-824A-20D2BAE0DC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6161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</TotalTime>
  <Words>62</Words>
  <Application>Microsoft Office PowerPoint</Application>
  <PresentationFormat>Widescreen</PresentationFormat>
  <Paragraphs>17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Calibri Light</vt:lpstr>
      <vt:lpstr>Elephant</vt:lpstr>
      <vt:lpstr>Office Theme</vt:lpstr>
      <vt:lpstr>KIMI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 METODA E KREKINGUT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KIMI</dc:title>
  <dc:creator>ernesa rexhepi</dc:creator>
  <cp:lastModifiedBy>ernesa rexhepi</cp:lastModifiedBy>
  <cp:revision>1</cp:revision>
  <dcterms:created xsi:type="dcterms:W3CDTF">2023-01-22T19:35:57Z</dcterms:created>
  <dcterms:modified xsi:type="dcterms:W3CDTF">2023-01-22T20:11:41Z</dcterms:modified>
</cp:coreProperties>
</file>